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77;&#1086;&#1088;&#1086;&#1083;&#1080;&#1082;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lCK8fvM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6786610" cy="135732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МДОУ «Детский сад №42»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92893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представляет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7a310f4e13f56e357ca347bcf5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57620" y="571480"/>
            <a:ext cx="1928826" cy="76944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сказал</a:t>
            </a:r>
            <a:endParaRPr lang="ru-R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71480"/>
            <a:ext cx="2214578" cy="76944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«мяу»?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571480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</a:t>
            </a:r>
            <a:endParaRPr lang="ru-R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еоролик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ki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 rot="20475071">
            <a:off x="2266024" y="2242356"/>
            <a:ext cx="2286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инсценировке принимали участие: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Васильев Тимоша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Черепанова Полина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Рябкова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Ксюша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Ермакова Маша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Подкорытова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Лера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71435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Музыкальное сопровождение: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Теплякова Алла Викторовна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876666">
            <a:off x="6654637" y="3199564"/>
            <a:ext cx="241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Гайдаш Светлана Альбертовна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2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</Words>
  <PresentationFormat>Экран (4:3)</PresentationFormat>
  <Paragraphs>15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МДОУ «Детский сад №42»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№42»</dc:title>
  <dc:creator>Миша</dc:creator>
  <cp:lastModifiedBy>User</cp:lastModifiedBy>
  <cp:revision>4</cp:revision>
  <dcterms:created xsi:type="dcterms:W3CDTF">2015-04-20T16:28:28Z</dcterms:created>
  <dcterms:modified xsi:type="dcterms:W3CDTF">2015-04-20T17:07:09Z</dcterms:modified>
</cp:coreProperties>
</file>